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ira" charset="1" panose="00000500000000000000"/>
      <p:regular r:id="rId17"/>
    </p:embeddedFont>
    <p:embeddedFont>
      <p:font typeface="Sansita Italics" charset="1" panose="03060502030605060506"/>
      <p:regular r:id="rId18"/>
    </p:embeddedFont>
    <p:embeddedFont>
      <p:font typeface="Montserrat Bold" charset="1" panose="00000800000000000000"/>
      <p:regular r:id="rId19"/>
    </p:embeddedFont>
    <p:embeddedFont>
      <p:font typeface="Noto Sans Bold" charset="1" panose="020B0802040504020204"/>
      <p:regular r:id="rId20"/>
    </p:embeddedFont>
    <p:embeddedFont>
      <p:font typeface="Montserrat" charset="1" panose="000005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Fira Sans Medium" charset="1" panose="020B0603050000020004"/>
      <p:regular r:id="rId23"/>
    </p:embeddedFont>
    <p:embeddedFont>
      <p:font typeface="Fira Sans Bold" charset="1" panose="020B0803050000020004"/>
      <p:regular r:id="rId24"/>
    </p:embeddedFont>
    <p:embeddedFont>
      <p:font typeface="Active Heart" charset="1" panose="00000500000000000000"/>
      <p:regular r:id="rId25"/>
    </p:embeddedFont>
    <p:embeddedFont>
      <p:font typeface="Funtastic" charset="1" panose="00000000000000000000"/>
      <p:regular r:id="rId26"/>
    </p:embeddedFont>
    <p:embeddedFont>
      <p:font typeface="Alegreya Sans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730311" y="-3053254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726" y="968049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86055"/>
            <a:ext cx="4191237" cy="17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  <a:spcBef>
                <a:spcPct val="0"/>
              </a:spcBef>
            </a:pPr>
            <a:r>
              <a:rPr lang="en-US" sz="10005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035" y="2165203"/>
            <a:ext cx="12189801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Smart dining with seamless QR-powered ordering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281576"/>
            <a:ext cx="6105793" cy="3108960"/>
            <a:chOff x="0" y="0"/>
            <a:chExt cx="8141058" cy="41452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17235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Prototype ✅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77122"/>
              <a:ext cx="753428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Articulate Clear Benefits ✅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55" y="1401868"/>
              <a:ext cx="697562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Opendata Portal - N/A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55" y="2126615"/>
              <a:ext cx="697562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Github Push 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55" y="2851361"/>
              <a:ext cx="813950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Cloud Run/Vercel/Github Pages ✅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55" y="3576108"/>
              <a:ext cx="813950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Leverage Sponsor Platforms ✅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28170" y="2550534"/>
            <a:ext cx="8616251" cy="74821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00062"/>
            <a:ext cx="113671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Ask for Investment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45" y="4455166"/>
            <a:ext cx="3421410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$ 25000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42275"/>
            <a:ext cx="864410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Runway: 12 months</a:t>
            </a: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Equity : 10%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4177283" y="-470988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100" y="3625507"/>
            <a:ext cx="14888042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Thank you for your attention Sincerely</a:t>
            </a: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5741" y="6806602"/>
            <a:ext cx="6675590" cy="116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  <a:spcBef>
                <a:spcPct val="0"/>
              </a:spcBef>
            </a:pPr>
            <a:r>
              <a:rPr lang="en-US" sz="678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8203" y="8064515"/>
            <a:ext cx="888440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Join us in revolutionizing restaurant service with QRizza.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5935" y="2076729"/>
            <a:ext cx="7981255" cy="2254217"/>
            <a:chOff x="0" y="0"/>
            <a:chExt cx="6728780" cy="1900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1162" y="2167477"/>
            <a:ext cx="7260127" cy="2072722"/>
            <a:chOff x="0" y="0"/>
            <a:chExt cx="6120816" cy="17474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35935" y="4976850"/>
            <a:ext cx="7981255" cy="2254217"/>
            <a:chOff x="0" y="0"/>
            <a:chExt cx="6728780" cy="1900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31162" y="5067598"/>
            <a:ext cx="7260127" cy="2072722"/>
            <a:chOff x="0" y="0"/>
            <a:chExt cx="6120816" cy="1747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35935" y="7653433"/>
            <a:ext cx="7981255" cy="2254217"/>
            <a:chOff x="0" y="0"/>
            <a:chExt cx="6728780" cy="19004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31162" y="7744181"/>
            <a:ext cx="7260127" cy="2072722"/>
            <a:chOff x="0" y="0"/>
            <a:chExt cx="6120816" cy="1747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914669" y="4771242"/>
            <a:ext cx="2342896" cy="2369077"/>
          </a:xfrm>
          <a:custGeom>
            <a:avLst/>
            <a:gdLst/>
            <a:ahLst/>
            <a:cxnLst/>
            <a:rect r="r" b="b" t="t" l="l"/>
            <a:pathLst>
              <a:path h="2369077" w="2342896">
                <a:moveTo>
                  <a:pt x="0" y="0"/>
                </a:moveTo>
                <a:lnTo>
                  <a:pt x="2342896" y="0"/>
                </a:lnTo>
                <a:lnTo>
                  <a:pt x="2342896" y="2369077"/>
                </a:lnTo>
                <a:lnTo>
                  <a:pt x="0" y="236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98" t="-3322" r="-43679" b="-20599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907969" y="1982285"/>
            <a:ext cx="2349596" cy="2369857"/>
          </a:xfrm>
          <a:custGeom>
            <a:avLst/>
            <a:gdLst/>
            <a:ahLst/>
            <a:cxnLst/>
            <a:rect r="r" b="b" t="t" l="l"/>
            <a:pathLst>
              <a:path h="2369857" w="2349596">
                <a:moveTo>
                  <a:pt x="0" y="0"/>
                </a:moveTo>
                <a:lnTo>
                  <a:pt x="2349596" y="0"/>
                </a:lnTo>
                <a:lnTo>
                  <a:pt x="2349596" y="2369857"/>
                </a:lnTo>
                <a:lnTo>
                  <a:pt x="0" y="236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51" t="-11067" r="-50262" b="-27327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914669" y="7559419"/>
            <a:ext cx="2349596" cy="2290424"/>
          </a:xfrm>
          <a:custGeom>
            <a:avLst/>
            <a:gdLst/>
            <a:ahLst/>
            <a:cxnLst/>
            <a:rect r="r" b="b" t="t" l="l"/>
            <a:pathLst>
              <a:path h="2290424" w="2349596">
                <a:moveTo>
                  <a:pt x="0" y="0"/>
                </a:moveTo>
                <a:lnTo>
                  <a:pt x="2349596" y="0"/>
                </a:lnTo>
                <a:lnTo>
                  <a:pt x="2349596" y="2290424"/>
                </a:lnTo>
                <a:lnTo>
                  <a:pt x="0" y="229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33" t="-11432" r="-41530" b="-18332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TextBox 23" id="23"/>
          <p:cNvSpPr txBox="true"/>
          <p:nvPr/>
        </p:nvSpPr>
        <p:spPr>
          <a:xfrm rot="0">
            <a:off x="7545268" y="159703"/>
            <a:ext cx="32387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8D2DF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162" y="2581955"/>
            <a:ext cx="7260127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Sadig Aliyev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CTO at PiTechs LLC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 Teacher in Evrika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31162" y="5573725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Mahammad Aslanzade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Software Engineer at UniBank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1162" y="8240717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Kamran Khalilov 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Developer at Siesco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024796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939881" y="694535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87321" y="1028700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18935" y="5056259"/>
            <a:ext cx="11269515" cy="1662275"/>
            <a:chOff x="0" y="0"/>
            <a:chExt cx="15026021" cy="22163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3797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Miscommunication between customers and waitstaff — errors in orders cause frustration and wasted resources.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18935" y="2854926"/>
            <a:ext cx="11640365" cy="1658408"/>
            <a:chOff x="0" y="0"/>
            <a:chExt cx="15520486" cy="221121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21814" cy="781159"/>
              <a:chOff x="0" y="0"/>
              <a:chExt cx="1670996" cy="22421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70996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70996">
                    <a:moveTo>
                      <a:pt x="40781" y="0"/>
                    </a:moveTo>
                    <a:lnTo>
                      <a:pt x="1630215" y="0"/>
                    </a:lnTo>
                    <a:cubicBezTo>
                      <a:pt x="1652737" y="0"/>
                      <a:pt x="1670996" y="18258"/>
                      <a:pt x="1670996" y="40781"/>
                    </a:cubicBezTo>
                    <a:lnTo>
                      <a:pt x="1670996" y="183430"/>
                    </a:lnTo>
                    <a:cubicBezTo>
                      <a:pt x="1670996" y="194245"/>
                      <a:pt x="1666699" y="204618"/>
                      <a:pt x="1659051" y="212266"/>
                    </a:cubicBezTo>
                    <a:cubicBezTo>
                      <a:pt x="1651403" y="219914"/>
                      <a:pt x="1641030" y="224211"/>
                      <a:pt x="1630215" y="224211"/>
                    </a:cubicBezTo>
                    <a:lnTo>
                      <a:pt x="40781" y="224211"/>
                    </a:lnTo>
                    <a:cubicBezTo>
                      <a:pt x="18258" y="224211"/>
                      <a:pt x="0" y="205952"/>
                      <a:pt x="0" y="183430"/>
                    </a:cubicBezTo>
                    <a:lnTo>
                      <a:pt x="0" y="40781"/>
                    </a:lnTo>
                    <a:cubicBezTo>
                      <a:pt x="0" y="18258"/>
                      <a:pt x="18258" y="0"/>
                      <a:pt x="407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670996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1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4046" y="909352"/>
              <a:ext cx="15466441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Slow and inefficient ordering process — customers wait for waitstaff to take orders, leading to delays.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18935" y="7265683"/>
            <a:ext cx="11308758" cy="1662275"/>
            <a:chOff x="0" y="0"/>
            <a:chExt cx="15078344" cy="22163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3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6120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Limited staff efficiency — waitstaff spend more time taking orders instead of focusing on service quality.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2145" y="6604232"/>
            <a:ext cx="3349266" cy="585869"/>
            <a:chOff x="0" y="0"/>
            <a:chExt cx="1281756" cy="224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2620" y="3831132"/>
            <a:ext cx="3349266" cy="585869"/>
            <a:chOff x="0" y="0"/>
            <a:chExt cx="1281756" cy="224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4027" y="1234596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4804" y="4643974"/>
            <a:ext cx="9570902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Quick self-ordering from customer’s device, no waiting for staff.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4804" y="7364170"/>
            <a:ext cx="9878197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Instant QR scan for waiters to get accurate orders fast.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-185740" y="9459711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536833">
            <a:off x="16792270" y="-620049"/>
            <a:ext cx="4201280" cy="4211810"/>
          </a:xfrm>
          <a:custGeom>
            <a:avLst/>
            <a:gdLst/>
            <a:ahLst/>
            <a:cxnLst/>
            <a:rect r="r" b="b" t="t" l="l"/>
            <a:pathLst>
              <a:path h="4211810" w="4201280">
                <a:moveTo>
                  <a:pt x="0" y="0"/>
                </a:moveTo>
                <a:lnTo>
                  <a:pt x="4201281" y="0"/>
                </a:lnTo>
                <a:lnTo>
                  <a:pt x="4201281" y="4211810"/>
                </a:lnTo>
                <a:lnTo>
                  <a:pt x="0" y="42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0350" y="1874540"/>
            <a:ext cx="136273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38966"/>
            <a:ext cx="162306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QR</a:t>
            </a: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izza connects customers and waitstaff through a simple QR-powered process.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browse the menu and place orders directly from their device. Once the order is submitted, a unique QR code is generated. Waitstaff scan this QR code to instantly view the customer’s order, ensuring fast and accurate service.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8301364" y="-95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9236" y="5775390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99464" y="5562600"/>
            <a:ext cx="2989297" cy="1129161"/>
            <a:chOff x="0" y="0"/>
            <a:chExt cx="812800" cy="3070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26.4B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69236" y="7339906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99464" y="7127116"/>
            <a:ext cx="2989297" cy="1129161"/>
            <a:chOff x="0" y="0"/>
            <a:chExt cx="812800" cy="307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$ 120M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69236" y="8904422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96526" y="8691632"/>
            <a:ext cx="3310916" cy="1129161"/>
            <a:chOff x="0" y="0"/>
            <a:chExt cx="900249" cy="307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249" cy="307023"/>
            </a:xfrm>
            <a:custGeom>
              <a:avLst/>
              <a:gdLst/>
              <a:ahLst/>
              <a:cxnLst/>
              <a:rect r="r" b="b" t="t" l="l"/>
              <a:pathLst>
                <a:path h="307023" w="900249">
                  <a:moveTo>
                    <a:pt x="107562" y="0"/>
                  </a:moveTo>
                  <a:lnTo>
                    <a:pt x="792688" y="0"/>
                  </a:lnTo>
                  <a:cubicBezTo>
                    <a:pt x="821215" y="0"/>
                    <a:pt x="848573" y="11332"/>
                    <a:pt x="868745" y="31504"/>
                  </a:cubicBezTo>
                  <a:cubicBezTo>
                    <a:pt x="888917" y="51676"/>
                    <a:pt x="900249" y="79035"/>
                    <a:pt x="900249" y="107562"/>
                  </a:cubicBezTo>
                  <a:lnTo>
                    <a:pt x="900249" y="199461"/>
                  </a:lnTo>
                  <a:cubicBezTo>
                    <a:pt x="900249" y="227988"/>
                    <a:pt x="888917" y="255347"/>
                    <a:pt x="868745" y="275519"/>
                  </a:cubicBezTo>
                  <a:cubicBezTo>
                    <a:pt x="848573" y="295690"/>
                    <a:pt x="821215" y="307023"/>
                    <a:pt x="792688" y="307023"/>
                  </a:cubicBezTo>
                  <a:lnTo>
                    <a:pt x="107562" y="307023"/>
                  </a:lnTo>
                  <a:cubicBezTo>
                    <a:pt x="79035" y="307023"/>
                    <a:pt x="51676" y="295690"/>
                    <a:pt x="31504" y="275519"/>
                  </a:cubicBezTo>
                  <a:cubicBezTo>
                    <a:pt x="11332" y="255347"/>
                    <a:pt x="0" y="227988"/>
                    <a:pt x="0" y="199461"/>
                  </a:cubicBezTo>
                  <a:lnTo>
                    <a:pt x="0" y="107562"/>
                  </a:lnTo>
                  <a:cubicBezTo>
                    <a:pt x="0" y="79035"/>
                    <a:pt x="11332" y="51676"/>
                    <a:pt x="31504" y="31504"/>
                  </a:cubicBezTo>
                  <a:cubicBezTo>
                    <a:pt x="51676" y="11332"/>
                    <a:pt x="79035" y="0"/>
                    <a:pt x="10756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652D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900249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6M – $12M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85606" y="694900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b="true" sz="637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Market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85606" y="2352383"/>
            <a:ext cx="14204388" cy="225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148" indent="-310574" lvl="1">
              <a:lnSpc>
                <a:spcPts val="6214"/>
              </a:lnSpc>
              <a:buFont typeface="Arial"/>
              <a:buChar char="•"/>
            </a:pPr>
            <a:r>
              <a:rPr lang="en-US" b="true" sz="2877">
                <a:solidFill>
                  <a:srgbClr val="DB11F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TAM:</a:t>
            </a:r>
            <a:r>
              <a:rPr lang="en-US" b="true" sz="2877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877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Global</a:t>
            </a:r>
            <a:r>
              <a:rPr lang="en-US" sz="2877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market of restaurants adopting digital ordering.</a:t>
            </a:r>
          </a:p>
          <a:p>
            <a:pPr algn="l" marL="621148" indent="-310574" lvl="1">
              <a:lnSpc>
                <a:spcPts val="6214"/>
              </a:lnSpc>
              <a:buFont typeface="Arial"/>
              <a:buChar char="•"/>
            </a:pPr>
            <a:r>
              <a:rPr lang="en-US" b="true" sz="2877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  <a:r>
              <a:rPr lang="en-US" sz="2877">
                <a:solidFill>
                  <a:srgbClr val="38B6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2877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Regional restaurants in Azerbaijan and neighboring countries.</a:t>
            </a:r>
          </a:p>
          <a:p>
            <a:pPr algn="l" marL="621148" indent="-310574" lvl="1">
              <a:lnSpc>
                <a:spcPts val="6214"/>
              </a:lnSpc>
              <a:buFont typeface="Arial"/>
              <a:buChar char="•"/>
            </a:pPr>
            <a:r>
              <a:rPr lang="en-US" b="true" sz="2877">
                <a:solidFill>
                  <a:srgbClr val="2D4AF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SOM:</a:t>
            </a:r>
            <a:r>
              <a:rPr lang="en-US" b="true" sz="2877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877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Mid-sized restaurants and chains as our initial focus.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42" y="2395259"/>
            <a:ext cx="3935158" cy="845562"/>
            <a:chOff x="0" y="0"/>
            <a:chExt cx="25001207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01207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001207">
                  <a:moveTo>
                    <a:pt x="2345053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3450538" y="5372100"/>
                  </a:lnTo>
                  <a:lnTo>
                    <a:pt x="25001207" y="2686050"/>
                  </a:lnTo>
                  <a:lnTo>
                    <a:pt x="2345053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55789" y="2395259"/>
            <a:ext cx="3550172" cy="845562"/>
            <a:chOff x="0" y="0"/>
            <a:chExt cx="2255527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55279" cy="5372100"/>
            </a:xfrm>
            <a:custGeom>
              <a:avLst/>
              <a:gdLst/>
              <a:ahLst/>
              <a:cxnLst/>
              <a:rect r="r" b="b" t="t" l="l"/>
              <a:pathLst>
                <a:path h="5372100" w="22555279">
                  <a:moveTo>
                    <a:pt x="2100460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1004609" y="5372100"/>
                  </a:lnTo>
                  <a:lnTo>
                    <a:pt x="22555279" y="2686050"/>
                  </a:lnTo>
                  <a:lnTo>
                    <a:pt x="21004609" y="0"/>
                  </a:lnTo>
                  <a:close/>
                </a:path>
              </a:pathLst>
            </a:custGeom>
            <a:solidFill>
              <a:srgbClr val="B100E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87057" y="2395259"/>
            <a:ext cx="4038845" cy="845562"/>
            <a:chOff x="0" y="0"/>
            <a:chExt cx="2565996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5996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659961">
                  <a:moveTo>
                    <a:pt x="2410929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109290" y="5372100"/>
                  </a:lnTo>
                  <a:lnTo>
                    <a:pt x="25659961" y="2686050"/>
                  </a:lnTo>
                  <a:lnTo>
                    <a:pt x="24109290" y="0"/>
                  </a:lnTo>
                  <a:close/>
                </a:path>
              </a:pathLst>
            </a:custGeom>
            <a:solidFill>
              <a:srgbClr val="D169F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34512" y="2395259"/>
            <a:ext cx="3838809" cy="845562"/>
            <a:chOff x="0" y="0"/>
            <a:chExt cx="2438907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07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4389071">
                  <a:moveTo>
                    <a:pt x="2283840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838401" y="5372100"/>
                  </a:lnTo>
                  <a:lnTo>
                    <a:pt x="24389071" y="2686050"/>
                  </a:lnTo>
                  <a:lnTo>
                    <a:pt x="22838401" y="0"/>
                  </a:lnTo>
                  <a:close/>
                </a:path>
              </a:pathLst>
            </a:custGeom>
            <a:solidFill>
              <a:srgbClr val="DB11FB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3239735" y="4521972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239735" y="5810045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239735" y="7102514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239735" y="8394983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518845" y="34885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63157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8303" y="718859"/>
            <a:ext cx="1185179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1836B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Competitor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9628" y="2641828"/>
            <a:ext cx="278742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Waitstaff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58553" y="2641828"/>
            <a:ext cx="230939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Error-Free 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7501" y="2656221"/>
            <a:ext cx="335283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Affordable SaaS Pricing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39735" y="2651458"/>
            <a:ext cx="329164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Table-Side QR Ordering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4235" y="3646471"/>
            <a:ext cx="108689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QRizza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1204" y="4940723"/>
            <a:ext cx="173295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riaF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160" y="6002059"/>
            <a:ext cx="29990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Square 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urants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8232" y="7287934"/>
            <a:ext cx="289889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nal POS 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663157" y="353613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46535" y="351230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63481" y="35456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946535" y="48029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63481" y="481248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518845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518845" y="612099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663157" y="61166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46535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63481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518845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946535" y="7402552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363481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663157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0764" y="4019555"/>
            <a:ext cx="4586472" cy="5094006"/>
            <a:chOff x="0" y="0"/>
            <a:chExt cx="1207960" cy="1341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73783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500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69851"/>
            <a:ext cx="1960808" cy="1757597"/>
          </a:xfrm>
          <a:custGeom>
            <a:avLst/>
            <a:gdLst/>
            <a:ahLst/>
            <a:cxnLst/>
            <a:rect r="r" b="b" t="t" l="l"/>
            <a:pathLst>
              <a:path h="1757597" w="1960808">
                <a:moveTo>
                  <a:pt x="0" y="0"/>
                </a:moveTo>
                <a:lnTo>
                  <a:pt x="1960808" y="0"/>
                </a:lnTo>
                <a:lnTo>
                  <a:pt x="1960808" y="1757597"/>
                </a:lnTo>
                <a:lnTo>
                  <a:pt x="0" y="175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64453" y="4019555"/>
            <a:ext cx="4586472" cy="5094006"/>
            <a:chOff x="0" y="0"/>
            <a:chExt cx="1207960" cy="1341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70811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1000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 USD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7837" y="4019555"/>
            <a:ext cx="4586472" cy="5094006"/>
            <a:chOff x="0" y="0"/>
            <a:chExt cx="1207960" cy="13416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60944" y="4196380"/>
            <a:ext cx="2780258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Monthly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9685" y="4196380"/>
            <a:ext cx="3642717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Half-Yearly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963" y="6100659"/>
            <a:ext cx="315865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100 </a:t>
            </a: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1073" y="498678"/>
            <a:ext cx="10036398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8997" y="4196380"/>
            <a:ext cx="2024062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Yearly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1438" y="2350318"/>
            <a:ext cx="4220964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B2B Subscription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for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4227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Most popular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98544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value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581931" y="-4784616"/>
            <a:ext cx="2715346" cy="18401467"/>
            <a:chOff x="0" y="0"/>
            <a:chExt cx="3620461" cy="245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6146" cy="2886896"/>
            </a:xfrm>
            <a:custGeom>
              <a:avLst/>
              <a:gdLst/>
              <a:ahLst/>
              <a:cxnLst/>
              <a:rect r="r" b="b" t="t" l="l"/>
              <a:pathLst>
                <a:path h="2886896" w="3526146">
                  <a:moveTo>
                    <a:pt x="0" y="0"/>
                  </a:moveTo>
                  <a:lnTo>
                    <a:pt x="3526146" y="0"/>
                  </a:lnTo>
                  <a:lnTo>
                    <a:pt x="3526146" y="2886896"/>
                  </a:lnTo>
                  <a:lnTo>
                    <a:pt x="0" y="2886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523" r="-78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66634" y="2653676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3"/>
                  </a:lnTo>
                  <a:lnTo>
                    <a:pt x="3553827" y="3306173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5802337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66634" y="8875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1967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66634" y="15040243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8156162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66634" y="21229115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920242" y="3954956"/>
            <a:ext cx="1932857" cy="1297700"/>
            <a:chOff x="0" y="0"/>
            <a:chExt cx="2577142" cy="1730266"/>
          </a:xfrm>
        </p:grpSpPr>
        <p:sp>
          <p:nvSpPr>
            <p:cNvPr name="Freeform 12" id="12"/>
            <p:cNvSpPr/>
            <p:nvPr/>
          </p:nvSpPr>
          <p:spPr>
            <a:xfrm flipH="false" flipV="false"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r="r" b="b" t="t" l="l"/>
              <a:pathLst>
                <a:path h="2538327" w="1670680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5400000">
              <a:off x="1148115" y="248442"/>
              <a:ext cx="1341719" cy="1233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5"/>
                </a:lnSpc>
              </a:pPr>
              <a:r>
                <a:rPr lang="en-US" sz="5132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110" y="6594166"/>
            <a:ext cx="3275120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Pilot program with selected restaurants &amp; cafés. Collect feedback and refine the product.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412" y="5849990"/>
            <a:ext cx="3254818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Targeting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48208" y="6692840"/>
            <a:ext cx="2898782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Partnerships with restaurant associations and POS providers to expand adoption.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8807" y="5913060"/>
            <a:ext cx="3264229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Networking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10351564" y="3959205"/>
            <a:ext cx="1958715" cy="1315061"/>
            <a:chOff x="0" y="0"/>
            <a:chExt cx="2611620" cy="1753414"/>
          </a:xfrm>
        </p:grpSpPr>
        <p:sp>
          <p:nvSpPr>
            <p:cNvPr name="Freeform 22" id="22"/>
            <p:cNvSpPr/>
            <p:nvPr/>
          </p:nvSpPr>
          <p:spPr>
            <a:xfrm flipH="false" flipV="false"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r="r" b="b" t="t" l="l"/>
              <a:pathLst>
                <a:path h="2572285" w="1693031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5400000">
              <a:off x="1123228" y="267306"/>
              <a:ext cx="1359669" cy="1256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1"/>
                </a:lnSpc>
              </a:pPr>
              <a:r>
                <a:rPr lang="en-US" sz="5200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5637117" y="3967274"/>
            <a:ext cx="1934677" cy="1298922"/>
            <a:chOff x="0" y="0"/>
            <a:chExt cx="2579569" cy="1731896"/>
          </a:xfrm>
        </p:grpSpPr>
        <p:sp>
          <p:nvSpPr>
            <p:cNvPr name="Freeform 28" id="28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5400000">
              <a:off x="1150881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15093286" y="3979293"/>
            <a:ext cx="1934677" cy="1298922"/>
            <a:chOff x="0" y="0"/>
            <a:chExt cx="2579569" cy="1731896"/>
          </a:xfrm>
        </p:grpSpPr>
        <p:sp>
          <p:nvSpPr>
            <p:cNvPr name="Freeform 34" id="34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5400000">
              <a:off x="1183567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84634" y="6012476"/>
            <a:ext cx="3439642" cy="2421255"/>
            <a:chOff x="0" y="0"/>
            <a:chExt cx="4586190" cy="322834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871432"/>
              <a:ext cx="4586190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Launch marketing campaigns (social media, local events) to reach mid-sized restaurants.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55853" y="-152400"/>
              <a:ext cx="4339757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Promotion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357299" y="6065460"/>
            <a:ext cx="3406651" cy="2421255"/>
            <a:chOff x="0" y="0"/>
            <a:chExt cx="4542201" cy="322834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871432"/>
              <a:ext cx="4542201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Introduce loyalty programs &amp; advanced analytics to retain clients and upsell features.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89896" y="-152400"/>
              <a:ext cx="4352305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Engagement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87741" y="220118"/>
            <a:ext cx="76177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Roadmap (2026)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DAGy3gAZihU</dc:identifier>
  <dcterms:modified xsi:type="dcterms:W3CDTF">2011-08-01T06:04:30Z</dcterms:modified>
  <cp:revision>1</cp:revision>
  <dc:title>QRizza</dc:title>
</cp:coreProperties>
</file>